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6"/>
    <p:restoredTop sz="92819"/>
  </p:normalViewPr>
  <p:slideViewPr>
    <p:cSldViewPr snapToGrid="0" snapToObjects="1">
      <p:cViewPr varScale="1">
        <p:scale>
          <a:sx n="98" d="100"/>
          <a:sy n="98" d="100"/>
        </p:scale>
        <p:origin x="224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16956-7EBC-EE4F-B5BD-8DB29BABD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CAC5BD-B4F3-F142-B235-BBDC7C0DA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E4A8E-F576-1E45-94F3-B866169AE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BBCCE-CE1E-6C46-A67C-48E6D497B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90226-F211-314C-8EF8-7262AC7E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1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F15E8-6CE0-7740-8B2A-E42E0E785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0A5489-E281-0941-9C7F-D30F0B9E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6949E-7660-E148-B642-4ED007717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8A1F7-6278-CF45-B9CC-CB01B2CD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927C3-C093-E945-8853-F1C61FFC5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6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C140A4-1851-8248-95D2-EC6999BEFD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4971AF-5E23-6246-BEE3-EE754E945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38B32-9334-C24D-BFC4-ECB94A8BC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887C0-C2B5-204E-878A-01F747D5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96D99-EDF7-5A4B-B542-4DFF98300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04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F8513-E1F2-8446-BE4D-51EE5FD04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ADAC6-F658-1945-9183-91865CA77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B6785-B918-A548-B3AD-97CD497CF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4A372-FAC5-2A49-9C38-8E351BBC5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E2EB9-E5D7-5E40-AA96-8A3AAF7D1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6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492-88C7-3647-AFDE-B774489C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41AE2-3576-5047-A0B7-B7FFD1690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474D5-754F-344E-AEA4-DD558EAE6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FD6C0-2844-4043-AA90-7D0E7423A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98F51-9E45-9C43-BBED-5A542BFBB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7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F121-4A43-ED47-8E17-BB2B85A4E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80166-09DE-A146-BC8E-3590EBC8F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E8115-534A-C648-978D-942B05D23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A8E6F-A40A-C046-A2C6-5E176CBC4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10F52-A131-8D47-92CE-5DB06C16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9EA27-C03A-D84E-9EB1-28135BFF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54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292E7-D037-6B49-9CDF-C84300C33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72900-2F89-9542-84A1-5C8C1EE70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C38CE-F21D-8B46-8660-30CE2C121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AFEFD0-6685-4242-8974-B896848D46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4E1B3-6314-CA45-860B-FDAC083FC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EFABE-8F81-D149-BA8B-E607CF40A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FAAA9-93F3-524D-ACEF-DB1D51C9A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D562AE-1DC3-A748-BA7D-60CEC7C39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8C003-0903-8542-920F-1D4A04B1F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624C4C-E0C9-0E46-A818-FC2D54428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BAC4D0-4D93-D34F-B331-89B8A3B1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1FB23-2275-2846-BA19-6E5CAF7FE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6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202CD6-3EB8-A54E-A32F-6837822E2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CF4C28-9385-EB4D-BB06-193D63745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D9897-06E4-E242-9E27-6852FED63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3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6990E-B211-3649-BC6A-7A95E4829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9F627-141B-7E4D-A3F6-39BF9557A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4029D-D3AA-134D-B210-772E715EB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F84E2-937E-5544-99F2-2A5B055F8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364BF-B1F2-5A4B-A191-82853456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87FA6-9E8C-A243-9B1F-394FEE6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9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0B701-5B89-3247-99A9-CF5DFD8A5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1B197-8D2C-A645-8546-613B1EED98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0B37A-94F0-E840-B0A9-F58613167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F9F55-F408-AE4B-943B-9D8A33EEB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BE12B-2C4B-4049-AD02-199050B7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C7615-8D68-C04E-901F-F016C04A4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6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5E1F04-DD17-FD4A-9FAA-7B517D57F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315EA-BE0F-AB45-B82A-115579719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26629-A014-9543-B3CF-2B8EB6EE5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10D5F-D505-E349-9633-5831FF6E7EE7}" type="datetimeFigureOut">
              <a:rPr lang="en-US" smtClean="0"/>
              <a:t>6/24/19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ED7D9-C434-364A-AAC9-458DB5BCA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313EE-2009-CB4A-BB85-C7590B2FD7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2AF90-CD94-BF47-B85E-C80E1E31B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6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0FEE3CF-12D3-C84F-9E13-C0607F956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593" y="142839"/>
            <a:ext cx="5127740" cy="4429161"/>
          </a:xfrm>
          <a:solidFill>
            <a:srgbClr val="00B050"/>
          </a:solidFill>
          <a:ln w="12700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600" dirty="0"/>
              <a:t>We take care of our own and </a:t>
            </a:r>
          </a:p>
          <a:p>
            <a:r>
              <a:rPr lang="en-US" sz="2600" dirty="0"/>
              <a:t>provide opportunities to listen </a:t>
            </a:r>
          </a:p>
          <a:p>
            <a:r>
              <a:rPr lang="en-US" sz="2600" dirty="0"/>
              <a:t>and support each other. </a:t>
            </a:r>
          </a:p>
          <a:p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sz="7800" b="1" dirty="0"/>
              <a:t>be LOYAL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2F6A80E-2412-7C45-AAC7-E649F9B0FA08}"/>
              </a:ext>
            </a:extLst>
          </p:cNvPr>
          <p:cNvSpPr txBox="1">
            <a:spLocks/>
          </p:cNvSpPr>
          <p:nvPr/>
        </p:nvSpPr>
        <p:spPr>
          <a:xfrm>
            <a:off x="5566388" y="142838"/>
            <a:ext cx="5127740" cy="442916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DF4B00-51B3-CA47-8D91-BD5295A3898A}"/>
              </a:ext>
            </a:extLst>
          </p:cNvPr>
          <p:cNvSpPr txBox="1"/>
          <p:nvPr/>
        </p:nvSpPr>
        <p:spPr>
          <a:xfrm rot="5400000">
            <a:off x="7105896" y="2037804"/>
            <a:ext cx="527304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/>
              <a:t>show INITIATIVE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DDFA26-0895-6E4C-AFE1-07783BC8D30A}"/>
              </a:ext>
            </a:extLst>
          </p:cNvPr>
          <p:cNvSpPr txBox="1"/>
          <p:nvPr/>
        </p:nvSpPr>
        <p:spPr>
          <a:xfrm>
            <a:off x="5661117" y="1658984"/>
            <a:ext cx="30348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We celebrate and 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recognize our own and encourage forward thinking.</a:t>
            </a:r>
          </a:p>
        </p:txBody>
      </p:sp>
    </p:spTree>
    <p:extLst>
      <p:ext uri="{BB962C8B-B14F-4D97-AF65-F5344CB8AC3E}">
        <p14:creationId xmlns:p14="http://schemas.microsoft.com/office/powerpoint/2010/main" val="93434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1F76D94-BE3A-4046-B911-C7CDA66E5337}"/>
              </a:ext>
            </a:extLst>
          </p:cNvPr>
          <p:cNvSpPr txBox="1">
            <a:spLocks/>
          </p:cNvSpPr>
          <p:nvPr/>
        </p:nvSpPr>
        <p:spPr>
          <a:xfrm>
            <a:off x="136593" y="142839"/>
            <a:ext cx="5127740" cy="4429161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7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A9C27C-8330-2847-92FC-DB0E9A834B3C}"/>
              </a:ext>
            </a:extLst>
          </p:cNvPr>
          <p:cNvSpPr txBox="1"/>
          <p:nvPr/>
        </p:nvSpPr>
        <p:spPr>
          <a:xfrm>
            <a:off x="-854813" y="485713"/>
            <a:ext cx="427706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b="1" dirty="0"/>
              <a:t>think</a:t>
            </a:r>
          </a:p>
          <a:p>
            <a:pPr algn="ctr"/>
            <a:r>
              <a:rPr lang="en-US" sz="6500" b="1" dirty="0"/>
              <a:t>		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845E62-9124-CE43-87CE-FD410982CA58}"/>
              </a:ext>
            </a:extLst>
          </p:cNvPr>
          <p:cNvSpPr txBox="1"/>
          <p:nvPr/>
        </p:nvSpPr>
        <p:spPr>
          <a:xfrm>
            <a:off x="789203" y="2751651"/>
            <a:ext cx="44751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dirty="0"/>
              <a:t>We communicate effectively and work as a team by helping and supporting each other.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D439ABB-FFE1-1E44-A839-B1A8F13682AA}"/>
              </a:ext>
            </a:extLst>
          </p:cNvPr>
          <p:cNvSpPr txBox="1">
            <a:spLocks/>
          </p:cNvSpPr>
          <p:nvPr/>
        </p:nvSpPr>
        <p:spPr>
          <a:xfrm>
            <a:off x="6401103" y="142838"/>
            <a:ext cx="5127740" cy="442916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7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0C91B6-2597-6E4E-951C-FE69B8291103}"/>
              </a:ext>
            </a:extLst>
          </p:cNvPr>
          <p:cNvSpPr txBox="1"/>
          <p:nvPr/>
        </p:nvSpPr>
        <p:spPr>
          <a:xfrm>
            <a:off x="8334029" y="2357418"/>
            <a:ext cx="31947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/>
              <a:t>show</a:t>
            </a:r>
          </a:p>
          <a:p>
            <a:pPr algn="r"/>
            <a:r>
              <a:rPr lang="en-US" sz="6500" b="1" dirty="0"/>
              <a:t>RESPECT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A7605F-C676-264C-8326-014BAB21A61C}"/>
              </a:ext>
            </a:extLst>
          </p:cNvPr>
          <p:cNvSpPr txBox="1"/>
          <p:nvPr/>
        </p:nvSpPr>
        <p:spPr>
          <a:xfrm>
            <a:off x="6675202" y="1333698"/>
            <a:ext cx="3108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dirty="0"/>
              <a:t>We value the diversity and opinions of all.</a:t>
            </a:r>
          </a:p>
        </p:txBody>
      </p:sp>
    </p:spTree>
    <p:extLst>
      <p:ext uri="{BB962C8B-B14F-4D97-AF65-F5344CB8AC3E}">
        <p14:creationId xmlns:p14="http://schemas.microsoft.com/office/powerpoint/2010/main" val="1261843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1F76D94-BE3A-4046-B911-C7CDA66E5337}"/>
              </a:ext>
            </a:extLst>
          </p:cNvPr>
          <p:cNvSpPr txBox="1">
            <a:spLocks/>
          </p:cNvSpPr>
          <p:nvPr/>
        </p:nvSpPr>
        <p:spPr>
          <a:xfrm>
            <a:off x="136593" y="142839"/>
            <a:ext cx="5127740" cy="4429161"/>
          </a:xfrm>
          <a:prstGeom prst="rect">
            <a:avLst/>
          </a:prstGeom>
          <a:solidFill>
            <a:srgbClr val="FF2F92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7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A9C27C-8330-2847-92FC-DB0E9A834B3C}"/>
              </a:ext>
            </a:extLst>
          </p:cNvPr>
          <p:cNvSpPr txBox="1"/>
          <p:nvPr/>
        </p:nvSpPr>
        <p:spPr>
          <a:xfrm>
            <a:off x="136593" y="756981"/>
            <a:ext cx="51277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b="1" dirty="0"/>
              <a:t>be OPEN </a:t>
            </a:r>
          </a:p>
          <a:p>
            <a:pPr algn="ctr"/>
            <a:r>
              <a:rPr lang="en-US" sz="6500" b="1" dirty="0"/>
              <a:t>and HONEST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845E62-9124-CE43-87CE-FD410982CA58}"/>
              </a:ext>
            </a:extLst>
          </p:cNvPr>
          <p:cNvSpPr txBox="1"/>
          <p:nvPr/>
        </p:nvSpPr>
        <p:spPr>
          <a:xfrm>
            <a:off x="143845" y="2849862"/>
            <a:ext cx="5120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dirty="0"/>
              <a:t>We are clear and open with each other, and provide an approachable and friendly environment. 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D439ABB-FFE1-1E44-A839-B1A8F13682AA}"/>
              </a:ext>
            </a:extLst>
          </p:cNvPr>
          <p:cNvSpPr txBox="1">
            <a:spLocks/>
          </p:cNvSpPr>
          <p:nvPr/>
        </p:nvSpPr>
        <p:spPr>
          <a:xfrm>
            <a:off x="6401103" y="142838"/>
            <a:ext cx="5127740" cy="4429161"/>
          </a:xfrm>
          <a:prstGeom prst="rect">
            <a:avLst/>
          </a:prstGeom>
          <a:solidFill>
            <a:srgbClr val="00B0F0"/>
          </a:solidFill>
          <a:ln w="127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7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0C91B6-2597-6E4E-951C-FE69B8291103}"/>
              </a:ext>
            </a:extLst>
          </p:cNvPr>
          <p:cNvSpPr txBox="1"/>
          <p:nvPr/>
        </p:nvSpPr>
        <p:spPr>
          <a:xfrm>
            <a:off x="6400951" y="264537"/>
            <a:ext cx="33496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/>
              <a:t>be POSITIVE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A7605F-C676-264C-8326-014BAB21A61C}"/>
              </a:ext>
            </a:extLst>
          </p:cNvPr>
          <p:cNvSpPr txBox="1"/>
          <p:nvPr/>
        </p:nvSpPr>
        <p:spPr>
          <a:xfrm>
            <a:off x="8075760" y="2675060"/>
            <a:ext cx="35137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1" dirty="0"/>
              <a:t>SMILE</a:t>
            </a:r>
          </a:p>
          <a:p>
            <a:pPr algn="ctr">
              <a:lnSpc>
                <a:spcPct val="100000"/>
              </a:lnSpc>
            </a:pPr>
            <a:r>
              <a:rPr lang="en-US" sz="2200" dirty="0"/>
              <a:t>We are solutions focused and encourage a positive attitude turning a negative into a positive.</a:t>
            </a:r>
          </a:p>
        </p:txBody>
      </p:sp>
    </p:spTree>
    <p:extLst>
      <p:ext uri="{BB962C8B-B14F-4D97-AF65-F5344CB8AC3E}">
        <p14:creationId xmlns:p14="http://schemas.microsoft.com/office/powerpoint/2010/main" val="2625687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98</Words>
  <Application>Microsoft Macintosh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Olivia Hazell</dc:creator>
  <cp:lastModifiedBy>Olivia Hazell</cp:lastModifiedBy>
  <cp:revision>3</cp:revision>
  <dcterms:created xsi:type="dcterms:W3CDTF">2019-06-24T01:35:29Z</dcterms:created>
  <dcterms:modified xsi:type="dcterms:W3CDTF">2019-06-24T02:03:24Z</dcterms:modified>
</cp:coreProperties>
</file>